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840" cy="57589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2025-04-10T00:35:17Z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